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60" r:id="rId1"/>
  </p:sldMasterIdLst>
  <p:notesMasterIdLst>
    <p:notesMasterId r:id="rId15"/>
  </p:notesMasterIdLst>
  <p:sldIdLst>
    <p:sldId id="339" r:id="rId2"/>
    <p:sldId id="352" r:id="rId3"/>
    <p:sldId id="366" r:id="rId4"/>
    <p:sldId id="369" r:id="rId5"/>
    <p:sldId id="367" r:id="rId6"/>
    <p:sldId id="370" r:id="rId7"/>
    <p:sldId id="371" r:id="rId8"/>
    <p:sldId id="375" r:id="rId9"/>
    <p:sldId id="372" r:id="rId10"/>
    <p:sldId id="373" r:id="rId11"/>
    <p:sldId id="374" r:id="rId12"/>
    <p:sldId id="362" r:id="rId13"/>
    <p:sldId id="303" r:id="rId14"/>
  </p:sldIdLst>
  <p:sldSz cx="9144000" cy="5143500" type="screen16x9"/>
  <p:notesSz cx="6797675" cy="9926638"/>
  <p:defaultTextStyle>
    <a:defPPr>
      <a:defRPr lang="ru-RU"/>
    </a:defPPr>
    <a:lvl1pPr marL="0" algn="l" defTabSz="9143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98" algn="l" defTabSz="9143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98" algn="l" defTabSz="9143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96" algn="l" defTabSz="9143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96" algn="l" defTabSz="9143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94" algn="l" defTabSz="9143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94" algn="l" defTabSz="9143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92" algn="l" defTabSz="9143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rey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D36"/>
    <a:srgbClr val="69BA2E"/>
    <a:srgbClr val="71BF43"/>
    <a:srgbClr val="F04D22"/>
    <a:srgbClr val="FF9900"/>
    <a:srgbClr val="60A82A"/>
    <a:srgbClr val="8CC63E"/>
    <a:srgbClr val="78AC32"/>
    <a:srgbClr val="70B744"/>
    <a:srgbClr val="00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23" autoAdjust="0"/>
    <p:restoredTop sz="78273" autoAdjust="0"/>
  </p:normalViewPr>
  <p:slideViewPr>
    <p:cSldViewPr>
      <p:cViewPr varScale="1">
        <p:scale>
          <a:sx n="99" d="100"/>
          <a:sy n="99" d="100"/>
        </p:scale>
        <p:origin x="-780" y="-84"/>
      </p:cViewPr>
      <p:guideLst>
        <p:guide orient="horz" pos="2160"/>
        <p:guide orient="horz" pos="1620"/>
        <p:guide pos="288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3228A-76AA-46A0-84F1-C59510D4B7F3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AD41C-A792-4816-BA5E-6EA0AE8F17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35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98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98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96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96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94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94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92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AD41C-A792-4816-BA5E-6EA0AE8F176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72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09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EC09-A101-4A34-82F7-F6166FE2AAF9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2349218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6E15C-BB23-4B29-92B8-6865D3F48305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548640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EFF66-0A77-4AC6-A1F0-3C000D032D1C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77BE-481B-4FD9-B0AE-7E8B79C1657A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6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917A4-E088-4C5F-86E6-C754B26E37CE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B33B-94BB-46F1-ABAA-FBFF7C39A9F7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CE6FA-1E5C-442E-BE00-2068D8EF5826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AFE2-3BC4-4F2A-AC5F-9E1BF51E9B1B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BC110-D748-4155-AA37-F52EE2D5D936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548640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1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9106A-12A5-4C08-A509-FF6AF21EB899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0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87DAC-DB81-4AAB-ACBD-6BE7388296F2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3A0179-6548-4195-9C9B-E9BE97DF4D1C}" type="datetime1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0A35080-DA93-457F-8D82-0AEAB95A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1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10.pn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026" name="AutoShape 2" descr="ÐÐ°ÑÑÐ¸Ð½ÐºÐ¸ Ð¿Ð¾ Ð·Ð°Ð¿ÑÐ¾ÑÑ Ð²Ð¾ÑÐºÐ»Ð¸ÑÐ°ÑÐµÐ»ÑÐ½ÑÐ¹ Ð·Ð½Ð°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 descr="https://newkaz04.02edu.ru/upload/iblock/ff6/mglnfd84rx5mj00xlgdo0jk2wc0lo2t3/DSCN68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39" y="7938"/>
            <a:ext cx="8470534" cy="509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701"/>
          <a:stretch/>
        </p:blipFill>
        <p:spPr>
          <a:xfrm>
            <a:off x="7164288" y="3184042"/>
            <a:ext cx="1500818" cy="1246354"/>
          </a:xfrm>
          <a:prstGeom prst="rect">
            <a:avLst/>
          </a:prstGeom>
        </p:spPr>
      </p:pic>
      <p:pic>
        <p:nvPicPr>
          <p:cNvPr id="14" name="Рисунок 5" descr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096" y="3151026"/>
            <a:ext cx="1225042" cy="124635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182" r="38169"/>
          <a:stretch/>
        </p:blipFill>
        <p:spPr>
          <a:xfrm>
            <a:off x="349939" y="3147813"/>
            <a:ext cx="4537992" cy="13569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9116" y="4504803"/>
            <a:ext cx="8906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ООШ д. Новые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Казанчи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МР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Аскинский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район РБ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39" y="34474"/>
            <a:ext cx="518314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331640" y="123478"/>
            <a:ext cx="5904656" cy="1008112"/>
          </a:xfrm>
        </p:spPr>
        <p:txBody>
          <a:bodyPr>
            <a:normAutofit fontScale="40000" lnSpcReduction="20000"/>
          </a:bodyPr>
          <a:lstStyle/>
          <a:p>
            <a:pPr marL="45720" indent="0">
              <a:buNone/>
            </a:pPr>
            <a:r>
              <a:rPr lang="ru-RU" altLang="ru-RU" sz="5000" b="1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Готовые помещения проекта "ТОЧКА </a:t>
            </a:r>
            <a:r>
              <a:rPr lang="ru-RU" altLang="ru-RU" sz="5000" b="1" dirty="0" smtClean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РОСТА</a:t>
            </a:r>
          </a:p>
          <a:p>
            <a:pPr marL="45720" indent="0">
              <a:buNone/>
            </a:pPr>
            <a:r>
              <a:rPr lang="ru-RU" sz="3000" dirty="0" smtClean="0">
                <a:solidFill>
                  <a:schemeClr val="bg2">
                    <a:lumMod val="25000"/>
                  </a:schemeClr>
                </a:solidFill>
              </a:rPr>
              <a:t>предназначен  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</a:rPr>
              <a:t>для  формирования у обучающихся  </a:t>
            </a:r>
            <a:br>
              <a:rPr lang="ru-RU" sz="3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000" dirty="0">
                <a:solidFill>
                  <a:schemeClr val="bg2">
                    <a:lumMod val="25000"/>
                  </a:schemeClr>
                </a:solidFill>
              </a:rPr>
              <a:t>современных технологических и гуманитарных навыков</a:t>
            </a:r>
          </a:p>
          <a:p>
            <a:pPr marL="45720" indent="0">
              <a:buNone/>
            </a:pPr>
            <a:r>
              <a:rPr lang="ru-RU" altLang="ru-RU" sz="2000" b="1" dirty="0">
                <a:latin typeface="Arial" charset="0"/>
                <a:cs typeface="Arial" charset="0"/>
              </a:rPr>
              <a:t/>
            </a:r>
            <a:br>
              <a:rPr lang="ru-RU" altLang="ru-RU" sz="2000" b="1" dirty="0">
                <a:latin typeface="Arial" charset="0"/>
                <a:cs typeface="Arial" charset="0"/>
              </a:rPr>
            </a:b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87774"/>
            <a:ext cx="2564904" cy="19236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499" y="2833260"/>
            <a:ext cx="2504256" cy="18781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73" y="915566"/>
            <a:ext cx="2496277" cy="17281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915566"/>
            <a:ext cx="2516899" cy="1743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6" y="915566"/>
            <a:ext cx="2516899" cy="17436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73" y="2824426"/>
            <a:ext cx="2496277" cy="18097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68722"/>
            <a:ext cx="1163550" cy="3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15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18781" y="236409"/>
            <a:ext cx="8136904" cy="576064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dirty="0"/>
              <a:t>Было получено современное оборудование для обновленных кабинетов. 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804" y="2226720"/>
            <a:ext cx="1673627" cy="22315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921171"/>
            <a:ext cx="1745018" cy="23266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460" y="2571750"/>
            <a:ext cx="1712789" cy="22837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685490"/>
            <a:ext cx="1584176" cy="2112234"/>
          </a:xfrm>
          <a:prstGeom prst="rect">
            <a:avLst/>
          </a:prstGeom>
        </p:spPr>
      </p:pic>
      <p:pic>
        <p:nvPicPr>
          <p:cNvPr id="8194" name="Picture 2" descr="https://newkaz04.02edu.ru/upload/medialibrary/df8/oho5i8xiy5vm7lz2tebcoupixf1jk9ig/IMG_20230727_1159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78341"/>
            <a:ext cx="1584176" cy="211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3"/>
          <p:cNvSpPr txBox="1">
            <a:spLocks/>
          </p:cNvSpPr>
          <p:nvPr/>
        </p:nvSpPr>
        <p:spPr>
          <a:xfrm>
            <a:off x="707197" y="915566"/>
            <a:ext cx="1908211" cy="1152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b="1" dirty="0" smtClean="0"/>
              <a:t>Биология:</a:t>
            </a:r>
          </a:p>
          <a:p>
            <a:pPr marL="45720" indent="0">
              <a:buNone/>
            </a:pPr>
            <a:r>
              <a:rPr lang="ru-RU" dirty="0" smtClean="0"/>
              <a:t>-Цифровые лаборатории </a:t>
            </a:r>
          </a:p>
          <a:p>
            <a:pPr marL="45720" indent="0">
              <a:buNone/>
            </a:pPr>
            <a:r>
              <a:rPr lang="ru-RU" dirty="0" smtClean="0"/>
              <a:t>-Ноутбук </a:t>
            </a:r>
          </a:p>
          <a:p>
            <a:pPr marL="45720" indent="0">
              <a:buNone/>
            </a:pPr>
            <a:r>
              <a:rPr lang="ru-RU" dirty="0" smtClean="0"/>
              <a:t>-Цифровые микроскопы                                                </a:t>
            </a:r>
            <a:endParaRPr lang="ru-RU" dirty="0"/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2771800" y="1203598"/>
            <a:ext cx="2196243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ru-RU" dirty="0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5627009" y="790850"/>
            <a:ext cx="2196243" cy="1152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b="1" dirty="0"/>
              <a:t>Физика</a:t>
            </a:r>
            <a:r>
              <a:rPr lang="ru-RU" b="1" dirty="0" smtClean="0"/>
              <a:t>: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  <a:r>
              <a:rPr lang="ru-RU" dirty="0"/>
              <a:t>- Цифровые лаборатории 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 -Ноутбук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  <a:r>
              <a:rPr lang="ru-RU" dirty="0"/>
              <a:t>- Роботизированные </a:t>
            </a:r>
            <a:r>
              <a:rPr lang="ru-RU" dirty="0" smtClean="0"/>
              <a:t>манипуляторы</a:t>
            </a:r>
          </a:p>
          <a:p>
            <a:pPr marL="45720" indent="0">
              <a:buNone/>
            </a:pPr>
            <a:r>
              <a:rPr lang="ru-RU" dirty="0" smtClean="0"/>
              <a:t> - </a:t>
            </a:r>
            <a:r>
              <a:rPr lang="ru-RU" dirty="0"/>
              <a:t>Робототехнические образовательные наборы</a:t>
            </a:r>
            <a:r>
              <a:rPr lang="ru-RU" dirty="0" smtClean="0"/>
              <a:t>                                                </a:t>
            </a:r>
            <a:endParaRPr lang="ru-RU" dirty="0"/>
          </a:p>
        </p:txBody>
      </p:sp>
      <p:sp>
        <p:nvSpPr>
          <p:cNvPr id="14" name="Объект 3"/>
          <p:cNvSpPr txBox="1">
            <a:spLocks/>
          </p:cNvSpPr>
          <p:nvPr/>
        </p:nvSpPr>
        <p:spPr>
          <a:xfrm>
            <a:off x="2879814" y="843558"/>
            <a:ext cx="2196243" cy="1152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b="1" dirty="0"/>
              <a:t>Химия: </a:t>
            </a:r>
            <a:endParaRPr lang="ru-RU" b="1" dirty="0" smtClean="0"/>
          </a:p>
          <a:p>
            <a:pPr marL="45720" indent="0">
              <a:buNone/>
            </a:pPr>
            <a:r>
              <a:rPr lang="ru-RU" dirty="0" smtClean="0"/>
              <a:t>-МФУ </a:t>
            </a:r>
          </a:p>
          <a:p>
            <a:pPr marL="45720" indent="0">
              <a:buNone/>
            </a:pPr>
            <a:r>
              <a:rPr lang="ru-RU" dirty="0" smtClean="0"/>
              <a:t>- </a:t>
            </a:r>
            <a:r>
              <a:rPr lang="ru-RU" dirty="0"/>
              <a:t>Цифровые лаборатории </a:t>
            </a:r>
            <a:r>
              <a:rPr lang="ru-RU" dirty="0" smtClean="0"/>
              <a:t>- </a:t>
            </a:r>
            <a:r>
              <a:rPr lang="ru-RU" dirty="0"/>
              <a:t>Ноутбук 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- </a:t>
            </a:r>
            <a:r>
              <a:rPr lang="ru-RU" dirty="0"/>
              <a:t>Лабораторное оборудование и химические реактивы</a:t>
            </a:r>
            <a:r>
              <a:rPr lang="ru-RU" dirty="0" smtClean="0"/>
              <a:t>                                               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68722"/>
            <a:ext cx="1163550" cy="3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61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Заголовок 1"/>
          <p:cNvSpPr txBox="1">
            <a:spLocks noGrp="1"/>
          </p:cNvSpPr>
          <p:nvPr>
            <p:ph type="title"/>
          </p:nvPr>
        </p:nvSpPr>
        <p:spPr>
          <a:xfrm>
            <a:off x="1907704" y="195486"/>
            <a:ext cx="5976664" cy="5655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defRPr sz="2400"/>
            </a:pPr>
            <a:r>
              <a:rPr lang="ru-RU" sz="2400" b="1" dirty="0"/>
              <a:t>Мероприятия Центра «Точка роста»</a:t>
            </a:r>
          </a:p>
        </p:txBody>
      </p:sp>
      <p:sp>
        <p:nvSpPr>
          <p:cNvPr id="163" name="Прямоугольник 3"/>
          <p:cNvSpPr txBox="1"/>
          <p:nvPr/>
        </p:nvSpPr>
        <p:spPr>
          <a:xfrm>
            <a:off x="1566266" y="4041160"/>
            <a:ext cx="69312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tIns="34290" rIns="34289" bIns="34290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164" name="Прямоугольник 3"/>
          <p:cNvSpPr txBox="1"/>
          <p:nvPr/>
        </p:nvSpPr>
        <p:spPr>
          <a:xfrm>
            <a:off x="4685194" y="4034218"/>
            <a:ext cx="69312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tIns="34290" rIns="34289" bIns="34290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9502"/>
            <a:ext cx="755576" cy="231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7734"/>
            <a:ext cx="1953816" cy="26050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68" y="829227"/>
            <a:ext cx="2650588" cy="1812233"/>
          </a:xfrm>
          <a:prstGeom prst="rect">
            <a:avLst/>
          </a:prstGeom>
        </p:spPr>
      </p:pic>
      <p:pic>
        <p:nvPicPr>
          <p:cNvPr id="9218" name="Picture 2" descr="https://sun9-73.userapi.com/impg/j1YeVbOs2CpcA3kjmh1DHuJCyIotxTpXHg82RA/p_cRY6q9s0A.jpg?size=1280x847&amp;quality=95&amp;sign=11522e4c2ec4e87a435366f2bff743da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147" y="1059582"/>
            <a:ext cx="2394329" cy="186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13.userapi.com/impg/NBL62dMdg-hoqB17Mx31Cg9IW03C7x5no3eWQw/SRKWFhSTwNw.jpg?size=1280x847&amp;quality=95&amp;sign=cec05839068eb04c5665afe93093ab39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41460"/>
            <a:ext cx="2777490" cy="179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sun9-46.userapi.com/impg/632D7GH0d-XGPLZ0KFvyok1whmG7JAgjPNk6eQ/yhyLJHxBcwI.jpg?size=1280x847&amp;quality=95&amp;sign=c8f5dcd57a6ab6b035243814087cba9c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018" y="2937080"/>
            <a:ext cx="2712495" cy="179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sun95-1.userapi.com/impg/slzCGLhrmAtRI9Pl29DI_PsukGzmkCLdioq4Mg/RxohVgojgKE.jpg?size=1280x847&amp;quality=95&amp;sign=6bd23afc1bde8ae57c7a2af9250fbf35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121" y="719544"/>
            <a:ext cx="2460879" cy="173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WhatsApp Image 2023-09-01 at 16.03.14 (1)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999" y="3391797"/>
            <a:ext cx="2602929" cy="172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s://sun9-80.userapi.com/impg/gAjFfc6lhh8iB3eqUCZF_7qmGo1WWhj5Yg-6pQ/fUTx3exb75U.jpg?size=1280x847&amp;quality=95&amp;sign=9cc24e330afcc39ae5ffdfbbd0f31bb9&amp;type=alb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714" y="1944548"/>
            <a:ext cx="2592288" cy="171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450" y="154564"/>
            <a:ext cx="1135478" cy="3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8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Podl_osnova_Spasibo.jpg"/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95486"/>
            <a:ext cx="9144000" cy="51398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35896" y="3363838"/>
            <a:ext cx="1872208" cy="17796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547664" y="2067694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6512" y="483519"/>
            <a:ext cx="9217024" cy="465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870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9502"/>
            <a:ext cx="755576" cy="231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331640" y="344838"/>
            <a:ext cx="6741368" cy="1447046"/>
          </a:xfrm>
        </p:spPr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ru-RU" sz="1400" dirty="0"/>
              <a:t> </a:t>
            </a:r>
            <a:r>
              <a:rPr lang="ru-RU" sz="1400" dirty="0" smtClean="0"/>
              <a:t>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сентября 2023 года в МБОУ ООШ д. Новые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Казанчи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МР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Аскинский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район в рамках федерального проекта «Современная школа» национального проекта «Образование» состоялось торжественное открытие Центра образования естественно - научной и технологической направленностей «Точка роста».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2050" name="Picture 2" descr="https://sun9-79.userapi.com/impg/oypqY4Yg_i7zl7dzdR7YKkP3iiDgiHdsE2I9Kw/Ur0PO_7BarE.jpg?size=1280x847&amp;quality=95&amp;sign=8107edb6bdcaae2440f52e2dcbb0b153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56914"/>
            <a:ext cx="3830836" cy="240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59.userapi.com/impg/0-Tp3o56YErkM7_fP78OX4M5dmOQY-1aVMFWWg/emCy1DFGfng.jpg?size=604x400&amp;quality=95&amp;sign=f8133355c02327f5fe7ab8046f0f6fb5&amp;c_uniq_tag=TF7IiyAN3UjE0VjNQuN9cLel3KDGgIlEpVbFbh4kM_Q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32548"/>
            <a:ext cx="3816424" cy="242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68722"/>
            <a:ext cx="803510" cy="2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3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79512" y="3795886"/>
            <a:ext cx="2544217" cy="107955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Ахметгареева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Эльза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Кадимовна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Главы </a:t>
            </a: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администрации по социальным вопросам и кадровой </a:t>
            </a: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политике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sun9-39.userapi.com/impg/8lZ67aN7bBgVSSTvjEYxCem6G54iKK7n7sJPcQ/yNMgHDIuv8Y.jpg?size=720x960&amp;quality=96&amp;sign=abe98e9f622e2cc80223f9190f7c2580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83518"/>
            <a:ext cx="2376263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3995936" y="699542"/>
            <a:ext cx="2544217" cy="1519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3347864" y="483518"/>
            <a:ext cx="5256584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1600" dirty="0" smtClean="0"/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Безусловно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появление такого рода центров действительно праздник — праздник и для учащихся школы, и для педагогов, и для всего района. Центр представляет собой принципиально новое образовательное пространство, оформленное в едином стиле и оснащенное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современным оборудованием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Кабинеты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«Точки роста» предназначены не только для освоения современных программ школьных курсов «Информатика», «Физика», «Химия», «Биология», но и внеурочной деятельности (дополнительного образования) по направлениям «Шахматы».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"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роста"готова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открыть новые современные возможности для обучения и исследований.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68722"/>
            <a:ext cx="1163550" cy="3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34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90558" y="3723878"/>
            <a:ext cx="2664296" cy="896657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Валиахметова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Флида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Фаузатовна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директор информационно-методического центра отдела образования</a:t>
            </a: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3347864" y="483518"/>
            <a:ext cx="5544616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Центр «Точка роста» важен для получения качественного общего образования в условиях, отвечающих современным требованиям, развития проектной деятельности, творческой самореализации детей. В Центре планируется реализация общеобразовательных программ по предметам «Химия», «Физика», «Биология», «Информатика» с обновленным содержанием и материально-технической базой, внеурочной деятельности по направлению «Шахматы». </a:t>
            </a:r>
          </a:p>
          <a:p>
            <a:pPr marL="45720" indent="0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Мы уверены, что работа центра «Точка роста» расширит возможности для предоставления качественного современного образования для школьников, инфраструктура Центра будет использована как культурная и цифровая платформа взаимодействия не только для детей, педагогов и родителей, но и всех жителей деревни и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Аскинского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района.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483519"/>
            <a:ext cx="218507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68722"/>
            <a:ext cx="1163550" cy="3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9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347864" y="548640"/>
            <a:ext cx="5328592" cy="418335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400" dirty="0" smtClean="0"/>
              <a:t>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будет использована во внеурочное время, как культурная и цифровая платформа взаимодействия не только для детей и родителей, но и всех жителей нашей деревни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Аскинского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в целом. И как результат – развитие общекультурных компетенций и цифровой грамотности, шахматного образования, творческой и социальной самореализации населения нашего района. Школа становятся современным и динамичным, а дети, приобщаясь к самым новым достижениям науки и техники, растут с точки зрения понимания предметов и стремления к получению новых знаний, Такие Центры, также являются точкой роста для педагогов, потому что учителя, овладевая новыми формами образовательных технологий, выпускают из стен школ учеников с глубокими знаниями, подготовленных к поступлению к высшему учебному заведению.</a:t>
            </a:r>
          </a:p>
        </p:txBody>
      </p:sp>
      <p:pic>
        <p:nvPicPr>
          <p:cNvPr id="4098" name="Picture 2" descr="https://newkaz04.02edu.ru/upload/iblock/55b/b88r8wpu6dlyg4jtt72u9qrm10cofdo0/be1771eb-da44-4a3f-aac2-fc945080c21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70" y="843558"/>
            <a:ext cx="2088232" cy="259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575556" y="3579863"/>
            <a:ext cx="234026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Шакирова Эльза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Вадимовна</a:t>
            </a:r>
          </a:p>
          <a:p>
            <a:pPr marL="45720" indent="0" algn="ctr">
              <a:buNone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школы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68722"/>
            <a:ext cx="1163550" cy="3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683568" y="548640"/>
            <a:ext cx="7416824" cy="411134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altLang="ru-RU" sz="2900" b="1" dirty="0">
                <a:latin typeface="Times New Roman" pitchFamily="18" charset="0"/>
                <a:cs typeface="Times New Roman" pitchFamily="18" charset="0"/>
              </a:rPr>
              <a:t>Цель: </a:t>
            </a:r>
            <a:endParaRPr lang="ru-RU" alt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Вхождение </a:t>
            </a:r>
            <a:r>
              <a:rPr lang="ru-RU" alt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к 2024 году в </a:t>
            </a:r>
            <a:r>
              <a:rPr lang="ru-RU" alt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 10 </a:t>
            </a:r>
            <a:r>
              <a:rPr lang="ru-RU" alt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стран мира по качеству общего образования, воспитания    гармонично развитой и социально ответственной личности, посредством обновления содержания, технологий и методов обучения. </a:t>
            </a:r>
            <a:endParaRPr lang="ru-RU" altLang="ru-RU" sz="29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alt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alt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alt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Создание условий для внедрения </a:t>
            </a:r>
            <a:r>
              <a:rPr lang="ru-RU" alt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уровнях начального общего, основного общего и (или) среднего общего образования новых методов обучения и воспитания; образовательных технологий, обеспечивающих освоение обучающимися основных и дополнительных общеобразовательных программ цифрового, естественнонаучного, технического и гуманитарного профилей;</a:t>
            </a:r>
          </a:p>
          <a:p>
            <a:pPr algn="just">
              <a:buClr>
                <a:srgbClr val="FF0000"/>
              </a:buClr>
              <a:buNone/>
            </a:pPr>
            <a:r>
              <a:rPr lang="ru-RU" alt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Обновление содержания и совершенствование методов </a:t>
            </a:r>
            <a:r>
              <a:rPr lang="ru-RU" alt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предметов «Технология», «Информатика», </a:t>
            </a:r>
            <a:r>
              <a:rPr lang="ru-RU" alt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«Химия», «Биология»</a:t>
            </a:r>
            <a:endParaRPr lang="ru-RU" altLang="ru-RU" sz="2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None/>
            </a:pPr>
            <a:r>
              <a:rPr lang="ru-RU" alt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Использование инфраструктуры во внеурочное время </a:t>
            </a:r>
            <a:r>
              <a:rPr lang="ru-RU" alt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общественного пространства для развития общекультурных компетенций и цифровой грамотности населения, шахматного образования, проектной деятельности, творческой, социальной самореализации детей, педагогов, родительской общественности.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463" y="312739"/>
            <a:ext cx="1163550" cy="3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7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339502"/>
            <a:ext cx="4464496" cy="857250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>
                <a:latin typeface="Arial" charset="0"/>
                <a:cs typeface="Arial" charset="0"/>
              </a:rPr>
              <a:t>Образовательные направления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899592" y="771550"/>
            <a:ext cx="7704856" cy="381642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Основные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общеобразовательные программы</a:t>
            </a: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«Технология»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«Информатика»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«Биология</a:t>
            </a: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«Химия»</a:t>
            </a:r>
            <a:endParaRPr lang="ru-RU" alt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Дополнительные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общеобразовательные программы цифрового, естественнонаучного, технического и гуманитарного профилей: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научно-техническое творчество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шахматное образование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IT-</a:t>
            </a: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медиатворчество</a:t>
            </a:r>
            <a:endParaRPr lang="ru-RU" alt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социокультурные мероприятия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информационная, экологическая, социальная, дорожно-транспортная безопасность</a:t>
            </a:r>
          </a:p>
          <a:p>
            <a:pPr>
              <a:lnSpc>
                <a:spcPct val="70000"/>
              </a:lnSpc>
            </a:pPr>
            <a:endParaRPr lang="ru-RU" altLang="ru-RU" sz="1700" dirty="0">
              <a:latin typeface="Arial" charset="0"/>
              <a:cs typeface="Arial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68722"/>
            <a:ext cx="1163550" cy="3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1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763688" y="312737"/>
            <a:ext cx="6192688" cy="818853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Кадровый состав Центра «Точка роста»</a:t>
            </a:r>
          </a:p>
        </p:txBody>
      </p:sp>
      <p:sp>
        <p:nvSpPr>
          <p:cNvPr id="3" name="AutoShape 2" descr="https://newkaz04.02edu.ru/upload/iblock/072/6opgv1knhnn4z0spr12shnnapuudoeub/chamcutdinow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a-RU"/>
          </a:p>
        </p:txBody>
      </p:sp>
      <p:sp>
        <p:nvSpPr>
          <p:cNvPr id="5" name="AutoShape 4" descr="https://newkaz04.02edu.ru/upload/iblock/072/6opgv1knhnn4z0spr12shnnapuudoeub/chamcutdinowa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a-RU"/>
          </a:p>
        </p:txBody>
      </p:sp>
      <p:sp>
        <p:nvSpPr>
          <p:cNvPr id="6" name="AutoShape 6" descr="https://newkaz04.02edu.ru/upload/iblock/072/6opgv1knhnn4z0spr12shnnapuudoeub/chamcutdinowa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a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3" b="13370"/>
          <a:stretch/>
        </p:blipFill>
        <p:spPr bwMode="auto">
          <a:xfrm>
            <a:off x="1187624" y="1203157"/>
            <a:ext cx="2135923" cy="266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бъект 3"/>
          <p:cNvSpPr txBox="1">
            <a:spLocks/>
          </p:cNvSpPr>
          <p:nvPr/>
        </p:nvSpPr>
        <p:spPr>
          <a:xfrm>
            <a:off x="765175" y="4014133"/>
            <a:ext cx="2870721" cy="7826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Шамсутдинова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Райля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Муллахановна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ba-RU" sz="900" dirty="0"/>
              <a:t>учитель биологии и химии.</a:t>
            </a:r>
            <a:br>
              <a:rPr lang="ba-RU" sz="900" dirty="0"/>
            </a:b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9" descr="https://newkaz04.02edu.ru/upload/iblock/6e0/7a15cblbwdeltec6yo81uq8pvl81qlt4/010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a-RU"/>
          </a:p>
        </p:txBody>
      </p:sp>
      <p:sp>
        <p:nvSpPr>
          <p:cNvPr id="10" name="AutoShape 11" descr="https://newkaz04.02edu.ru/upload/iblock/6e0/7a15cblbwdeltec6yo81uq8pvl81qlt4/010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a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779" y="1203157"/>
            <a:ext cx="2134748" cy="2715502"/>
          </a:xfrm>
          <a:prstGeom prst="rect">
            <a:avLst/>
          </a:prstGeom>
        </p:spPr>
      </p:pic>
      <p:sp>
        <p:nvSpPr>
          <p:cNvPr id="13" name="Объект 3"/>
          <p:cNvSpPr txBox="1">
            <a:spLocks/>
          </p:cNvSpPr>
          <p:nvPr/>
        </p:nvSpPr>
        <p:spPr>
          <a:xfrm>
            <a:off x="5868144" y="4014133"/>
            <a:ext cx="2664296" cy="7826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Хасбиев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Булат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Амирович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ba-RU" sz="900" dirty="0"/>
              <a:t>учитель </a:t>
            </a:r>
            <a:r>
              <a:rPr lang="ba-RU" sz="900" dirty="0" smtClean="0"/>
              <a:t>физики и информатики</a:t>
            </a:r>
            <a:r>
              <a:rPr lang="ba-RU" sz="900" dirty="0"/>
              <a:t/>
            </a:r>
            <a:br>
              <a:rPr lang="ba-RU" sz="900" dirty="0"/>
            </a:b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3"/>
          <p:cNvSpPr txBox="1">
            <a:spLocks/>
          </p:cNvSpPr>
          <p:nvPr/>
        </p:nvSpPr>
        <p:spPr>
          <a:xfrm>
            <a:off x="3635896" y="1275606"/>
            <a:ext cx="2304256" cy="2841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работы с новым оборудованием педагоги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школы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прошли обучение по дополнительной профессиональной программе повышения квалификации по теме «Использование современного учебного оборудования в ЦО естественно - научной и технологической направленностей «Точка роста»</a:t>
            </a:r>
            <a:endParaRPr lang="ba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a-RU" sz="12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153" y="312738"/>
            <a:ext cx="1534860" cy="41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1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5080-DA93-457F-8D82-0AEAB95A1203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043608" y="195486"/>
            <a:ext cx="6400800" cy="87098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С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озданы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рабочие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зоны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по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предметным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областям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«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Технология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»,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«Информатика»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«Химия» «Биология</a:t>
            </a:r>
            <a:endParaRPr lang="ru-RU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95536" y="1347614"/>
            <a:ext cx="381642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7614"/>
            <a:ext cx="410445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68722"/>
            <a:ext cx="1163550" cy="3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3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41524</TotalTime>
  <Words>690</Words>
  <Application>Microsoft Office PowerPoint</Application>
  <PresentationFormat>Экран (16:9)</PresentationFormat>
  <Paragraphs>69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Образовательные направления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Мероприятия Центра «Точка роста»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pk</dc:creator>
  <cp:lastModifiedBy>Хасбиев</cp:lastModifiedBy>
  <cp:revision>1401</cp:revision>
  <cp:lastPrinted>2017-04-03T09:56:10Z</cp:lastPrinted>
  <dcterms:created xsi:type="dcterms:W3CDTF">2014-09-01T10:01:09Z</dcterms:created>
  <dcterms:modified xsi:type="dcterms:W3CDTF">2023-09-15T08:20:22Z</dcterms:modified>
</cp:coreProperties>
</file>